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88" r:id="rId3"/>
    <p:sldId id="296" r:id="rId4"/>
    <p:sldId id="297" r:id="rId5"/>
    <p:sldId id="289" r:id="rId6"/>
    <p:sldId id="273" r:id="rId7"/>
    <p:sldId id="290" r:id="rId8"/>
    <p:sldId id="274" r:id="rId9"/>
    <p:sldId id="291" r:id="rId10"/>
    <p:sldId id="292" r:id="rId11"/>
    <p:sldId id="276" r:id="rId12"/>
    <p:sldId id="277" r:id="rId13"/>
    <p:sldId id="278" r:id="rId14"/>
    <p:sldId id="280" r:id="rId15"/>
    <p:sldId id="286" r:id="rId16"/>
    <p:sldId id="287" r:id="rId17"/>
    <p:sldId id="282" r:id="rId18"/>
    <p:sldId id="283" r:id="rId19"/>
    <p:sldId id="284" r:id="rId20"/>
    <p:sldId id="285" r:id="rId21"/>
    <p:sldId id="293" r:id="rId22"/>
    <p:sldId id="294" r:id="rId23"/>
    <p:sldId id="295" r:id="rId24"/>
    <p:sldId id="272" r:id="rId25"/>
  </p:sldIdLst>
  <p:sldSz cx="9144000" cy="6858000" type="screen4x3"/>
  <p:notesSz cx="6858000" cy="9144000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262F7-814F-49B2-BC26-968741A13053}" type="datetimeFigureOut">
              <a:rPr lang="sk-SK" smtClean="0"/>
              <a:pPr/>
              <a:t>17. 10. 2013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8F945-DE0B-4782-AFA0-A59A81B0CD35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8F945-DE0B-4782-AFA0-A59A81B0CD35}" type="slidenum">
              <a:rPr lang="sk-SK" smtClean="0"/>
              <a:pPr/>
              <a:t>2</a:t>
            </a:fld>
            <a:endParaRPr lang="sk-S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32E31-37B9-4A4F-9376-91D7A8508893}" type="datetimeFigureOut">
              <a:rPr lang="sk-SK"/>
              <a:pPr>
                <a:defRPr/>
              </a:pPr>
              <a:t>17. 10. 2013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0E0AB-FADD-4D59-A578-EB71ED8812B5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C8C6D-F67D-43DC-885C-7F849FDC5ED5}" type="datetimeFigureOut">
              <a:rPr lang="sk-SK"/>
              <a:pPr>
                <a:defRPr/>
              </a:pPr>
              <a:t>17. 10. 2013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FCD34-3979-415E-9FCB-D8B61986E96D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35487-29A5-4F6D-BB74-32889A0160B0}" type="datetimeFigureOut">
              <a:rPr lang="sk-SK"/>
              <a:pPr>
                <a:defRPr/>
              </a:pPr>
              <a:t>17. 10. 2013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4563F-3C34-43D9-AFD7-3EBD7CC43DC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56C34-D429-446F-ADAF-5B4F083FE791}" type="datetimeFigureOut">
              <a:rPr lang="sk-SK"/>
              <a:pPr>
                <a:defRPr/>
              </a:pPr>
              <a:t>17. 10. 2013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3AF49E-2F9A-4EC6-BF29-FC8AF1EF8914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575B4-93CB-4C24-B6E0-836F5B47D422}" type="datetimeFigureOut">
              <a:rPr lang="sk-SK"/>
              <a:pPr>
                <a:defRPr/>
              </a:pPr>
              <a:t>17. 10. 2013</a:t>
            </a:fld>
            <a:endParaRPr lang="sk-SK"/>
          </a:p>
        </p:txBody>
      </p:sp>
      <p:sp>
        <p:nvSpPr>
          <p:cNvPr id="8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F7B7E-E484-4D20-8B0E-D20149AB574D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75418-F7EA-4421-BD29-3B4A17D76558}" type="datetimeFigureOut">
              <a:rPr lang="sk-SK"/>
              <a:pPr>
                <a:defRPr/>
              </a:pPr>
              <a:t>17. 10. 2013</a:t>
            </a:fld>
            <a:endParaRPr lang="sk-SK"/>
          </a:p>
        </p:txBody>
      </p:sp>
      <p:sp>
        <p:nvSpPr>
          <p:cNvPr id="4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C717AB-2C3F-4E03-9554-6AFF27C5C120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ADE93-ACD8-4F40-8337-C2AC9431C3FD}" type="datetimeFigureOut">
              <a:rPr lang="sk-SK"/>
              <a:pPr>
                <a:defRPr/>
              </a:pPr>
              <a:t>17. 10. 2013</a:t>
            </a:fld>
            <a:endParaRPr lang="sk-SK"/>
          </a:p>
        </p:txBody>
      </p:sp>
      <p:sp>
        <p:nvSpPr>
          <p:cNvPr id="3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BE289-21C5-464A-915B-2D9129426622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3E505-47F9-4E25-A66C-BE7F872F156B}" type="datetimeFigureOut">
              <a:rPr lang="sk-SK"/>
              <a:pPr>
                <a:defRPr/>
              </a:pPr>
              <a:t>17. 10. 2013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607F7-452C-4564-B421-BDB366D0334C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 smtClean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EF00C-74FA-4BBF-9ADA-4C2ACDAB3C9F}" type="datetimeFigureOut">
              <a:rPr lang="sk-SK"/>
              <a:pPr>
                <a:defRPr/>
              </a:pPr>
              <a:t>17. 10. 2013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8CAE9-FFC3-442D-BE7D-91004041CFB4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57562-2C5A-49EA-93E8-D376B2396136}" type="datetimeFigureOut">
              <a:rPr lang="sk-SK"/>
              <a:pPr>
                <a:defRPr/>
              </a:pPr>
              <a:t>17. 10. 2013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52F90-7C3C-438D-AE09-0B3BECF4EA75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D90EC-48E9-478F-BC44-A54E6DE0B252}" type="datetimeFigureOut">
              <a:rPr lang="sk-SK"/>
              <a:pPr>
                <a:defRPr/>
              </a:pPr>
              <a:t>17. 10. 2013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4F1A0-DE73-4F9A-A6CC-D0B631DBC84B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3490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nadpis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 predlohy nadpisov.</a:t>
            </a:r>
          </a:p>
        </p:txBody>
      </p:sp>
      <p:sp>
        <p:nvSpPr>
          <p:cNvPr id="1027" name="Zástupný symbol tex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7119391-D000-4545-B0D5-9BB47E2A5020}" type="datetimeFigureOut">
              <a:rPr lang="sk-SK"/>
              <a:pPr>
                <a:defRPr/>
              </a:pPr>
              <a:t>17. 10. 2013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9BE950-52F3-497B-B755-212B1D172F10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85813" y="2071688"/>
            <a:ext cx="7772400" cy="1470025"/>
          </a:xfrm>
        </p:spPr>
        <p:txBody>
          <a:bodyPr/>
          <a:lstStyle/>
          <a:p>
            <a:pPr eaLnBrk="1" hangingPunct="1"/>
            <a:r>
              <a:rPr lang="sk-SK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</a:t>
            </a:r>
            <a:r>
              <a:rPr lang="sk-SK" b="1" dirty="0" smtClean="0">
                <a:solidFill>
                  <a:schemeClr val="accent6">
                    <a:lumMod val="50000"/>
                  </a:schemeClr>
                </a:solidFill>
                <a:latin typeface="Rockwell" pitchFamily="18" charset="0"/>
                <a:cs typeface="Times New Roman" pitchFamily="18" charset="0"/>
              </a:rPr>
              <a:t>Odkiaľ  pochádza  jedlo</a:t>
            </a:r>
            <a:br>
              <a:rPr lang="sk-SK" b="1" dirty="0" smtClean="0">
                <a:solidFill>
                  <a:schemeClr val="accent6">
                    <a:lumMod val="50000"/>
                  </a:schemeClr>
                </a:solidFill>
                <a:latin typeface="Rockwell" pitchFamily="18" charset="0"/>
                <a:cs typeface="Times New Roman" pitchFamily="18" charset="0"/>
              </a:rPr>
            </a:br>
            <a:r>
              <a:rPr lang="sk-SK" b="1" dirty="0" smtClean="0">
                <a:solidFill>
                  <a:schemeClr val="accent6">
                    <a:lumMod val="50000"/>
                  </a:schemeClr>
                </a:solidFill>
                <a:latin typeface="Rockwell" pitchFamily="18" charset="0"/>
                <a:cs typeface="Times New Roman" pitchFamily="18" charset="0"/>
              </a:rPr>
              <a:t>17.10.2013</a:t>
            </a:r>
            <a:br>
              <a:rPr lang="sk-SK" b="1" dirty="0" smtClean="0">
                <a:solidFill>
                  <a:schemeClr val="accent6">
                    <a:lumMod val="50000"/>
                  </a:schemeClr>
                </a:solidFill>
                <a:latin typeface="Rockwell" pitchFamily="18" charset="0"/>
                <a:cs typeface="Times New Roman" pitchFamily="18" charset="0"/>
              </a:rPr>
            </a:br>
            <a:r>
              <a:rPr lang="sk-SK" sz="2400" b="1" dirty="0" smtClean="0">
                <a:solidFill>
                  <a:schemeClr val="accent6">
                    <a:lumMod val="50000"/>
                  </a:schemeClr>
                </a:solidFill>
                <a:latin typeface="Rockwell" pitchFamily="18" charset="0"/>
                <a:cs typeface="Times New Roman" pitchFamily="18" charset="0"/>
              </a:rPr>
              <a:t>súťažný príspevok</a:t>
            </a:r>
            <a:endParaRPr lang="sk-SK" b="1" dirty="0" smtClean="0">
              <a:solidFill>
                <a:schemeClr val="accent6">
                  <a:lumMod val="50000"/>
                </a:schemeClr>
              </a:solidFill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959225" y="5589240"/>
            <a:ext cx="5184775" cy="5762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k-SK" sz="2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Mgr. Mária </a:t>
            </a:r>
            <a:r>
              <a:rPr lang="sk-SK" sz="2400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Belková</a:t>
            </a:r>
            <a:r>
              <a:rPr lang="sk-SK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37889" name="Picture 1" descr="C:\Users\Marika\Desktop\Súbory z plochy\matejove  fotky\psi\4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21696"/>
            <a:ext cx="2736304" cy="2736304"/>
          </a:xfrm>
          <a:prstGeom prst="rect">
            <a:avLst/>
          </a:prstGeom>
          <a:noFill/>
        </p:spPr>
      </p:pic>
    </p:spTree>
  </p:cSld>
  <p:clrMapOvr>
    <a:masterClrMapping/>
  </p:clrMapOvr>
  <p:transition advTm="6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78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8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1259632" y="1916832"/>
            <a:ext cx="68407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sk-SK" sz="3200" dirty="0" smtClean="0">
                <a:solidFill>
                  <a:srgbClr val="FF0000"/>
                </a:solidFill>
              </a:rPr>
              <a:t>ročník – hodina prírodovedy:</a:t>
            </a:r>
          </a:p>
          <a:p>
            <a:pPr marL="342900" indent="-342900"/>
            <a:endParaRPr lang="sk-SK" sz="3200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200000"/>
              </a:lnSpc>
            </a:pPr>
            <a:r>
              <a:rPr lang="sk-SK" dirty="0" smtClean="0"/>
              <a:t> 	</a:t>
            </a:r>
            <a:r>
              <a:rPr lang="sk-SK" sz="3200" dirty="0" smtClean="0"/>
              <a:t>Žiaci po úvode pozreli prezentáciu o našich domácich zvieratách.</a:t>
            </a:r>
            <a:endParaRPr lang="sk-SK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11.10.2013\DSC000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316416" cy="6237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11.10.2013\DSC000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8640960" cy="64807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395536" y="2636912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000" dirty="0" smtClean="0"/>
              <a:t>Po prezentácii nasledovali hádanky</a:t>
            </a:r>
            <a:endParaRPr lang="sk-SK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500034" y="357166"/>
            <a:ext cx="82153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8000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HÁDAJ KTO SOM </a:t>
            </a:r>
            <a:endParaRPr lang="sk-SK" sz="8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Obdĺžnik 2"/>
          <p:cNvSpPr/>
          <p:nvPr/>
        </p:nvSpPr>
        <p:spPr>
          <a:xfrm>
            <a:off x="642910" y="2143116"/>
            <a:ext cx="378621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pl-PL" sz="2400" b="1" dirty="0" smtClean="0">
                <a:solidFill>
                  <a:srgbClr val="FFC000"/>
                </a:solidFill>
                <a:latin typeface="Calibri" pitchFamily="34" charset="0"/>
              </a:rPr>
              <a:t>Nie je hus,a nie ani sliepka. 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pl-PL" sz="2400" b="1" dirty="0" smtClean="0">
                <a:solidFill>
                  <a:srgbClr val="FFC000"/>
                </a:solidFill>
                <a:latin typeface="Calibri" pitchFamily="34" charset="0"/>
              </a:rPr>
              <a:t>Nie je ani mačka.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pl-PL" sz="2400" b="1" dirty="0" smtClean="0">
                <a:solidFill>
                  <a:srgbClr val="FFC000"/>
                </a:solidFill>
                <a:latin typeface="Calibri" pitchFamily="34" charset="0"/>
              </a:rPr>
              <a:t>Vo vodičke na potoku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pl-PL" sz="2400" b="1" dirty="0" smtClean="0">
                <a:solidFill>
                  <a:srgbClr val="FFC000"/>
                </a:solidFill>
                <a:latin typeface="Calibri" pitchFamily="34" charset="0"/>
              </a:rPr>
              <a:t>najradšej sa plačká .      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pl-PL" sz="2400" b="1" dirty="0" smtClean="0">
                <a:solidFill>
                  <a:srgbClr val="FFC000"/>
                </a:solidFill>
                <a:latin typeface="Calibri" pitchFamily="34" charset="0"/>
              </a:rPr>
              <a:t>                          (kačka) </a:t>
            </a:r>
          </a:p>
          <a:p>
            <a:pPr algn="just">
              <a:buFont typeface="Wingdings" pitchFamily="2" charset="2"/>
              <a:buNone/>
              <a:defRPr/>
            </a:pPr>
            <a:endParaRPr lang="pl-PL" sz="24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None/>
              <a:defRPr/>
            </a:pPr>
            <a:r>
              <a:rPr lang="sk-SK" sz="24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Nohy má lopaty,</a:t>
            </a:r>
          </a:p>
          <a:p>
            <a:pPr>
              <a:buFont typeface="Wingdings" pitchFamily="2" charset="2"/>
              <a:buNone/>
              <a:defRPr/>
            </a:pPr>
            <a:r>
              <a:rPr lang="sk-SK" sz="24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zobák má rohatý, </a:t>
            </a:r>
          </a:p>
          <a:p>
            <a:pPr>
              <a:buFont typeface="Wingdings" pitchFamily="2" charset="2"/>
              <a:buNone/>
              <a:defRPr/>
            </a:pPr>
            <a:r>
              <a:rPr lang="sk-SK" sz="24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páperové šaty,</a:t>
            </a:r>
          </a:p>
          <a:p>
            <a:pPr>
              <a:buFont typeface="Wingdings" pitchFamily="2" charset="2"/>
              <a:buNone/>
              <a:defRPr/>
            </a:pPr>
            <a:r>
              <a:rPr lang="sk-SK" sz="24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vo vode sa mága </a:t>
            </a:r>
          </a:p>
          <a:p>
            <a:pPr>
              <a:buFont typeface="Wingdings" pitchFamily="2" charset="2"/>
              <a:buNone/>
              <a:defRPr/>
            </a:pPr>
            <a:r>
              <a:rPr lang="sk-SK" sz="24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a </a:t>
            </a:r>
            <a:r>
              <a:rPr lang="sk-SK" sz="2400" b="1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hovorí gágá.</a:t>
            </a:r>
            <a:endParaRPr lang="sk-SK" sz="2400" b="1" dirty="0" smtClean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  <a:p>
            <a:pPr>
              <a:buFont typeface="Wingdings" pitchFamily="2" charset="2"/>
              <a:buNone/>
              <a:defRPr/>
            </a:pPr>
            <a:r>
              <a:rPr lang="sk-SK" sz="24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                           (hus)                            </a:t>
            </a:r>
            <a:endParaRPr lang="sk-SK" sz="24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4" name="Obdĺžnik 3"/>
          <p:cNvSpPr/>
          <p:nvPr/>
        </p:nvSpPr>
        <p:spPr>
          <a:xfrm>
            <a:off x="4500562" y="2143116"/>
            <a:ext cx="38576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sk-SK" sz="2400" b="1" dirty="0" smtClean="0">
                <a:solidFill>
                  <a:srgbClr val="FF0000"/>
                </a:solidFill>
                <a:latin typeface="Calibri" pitchFamily="34" charset="0"/>
              </a:rPr>
              <a:t>Hrebeň už mám. Taký pekný. A nestrpím škriepky. </a:t>
            </a:r>
          </a:p>
          <a:p>
            <a:pPr>
              <a:buFont typeface="Wingdings" pitchFamily="2" charset="2"/>
              <a:buNone/>
              <a:defRPr/>
            </a:pPr>
            <a:r>
              <a:rPr lang="sk-SK" sz="2400" b="1" dirty="0" smtClean="0">
                <a:solidFill>
                  <a:srgbClr val="FF0000"/>
                </a:solidFill>
                <a:latin typeface="Calibri" pitchFamily="34" charset="0"/>
              </a:rPr>
              <a:t>Vyučím sa v kaderníctve, budem česať sliepky.   </a:t>
            </a:r>
          </a:p>
          <a:p>
            <a:pPr>
              <a:buFont typeface="Wingdings" pitchFamily="2" charset="2"/>
              <a:buNone/>
              <a:defRPr/>
            </a:pPr>
            <a:r>
              <a:rPr lang="sk-SK" sz="2400" b="1" dirty="0" smtClean="0">
                <a:solidFill>
                  <a:srgbClr val="FF0000"/>
                </a:solidFill>
                <a:latin typeface="Calibri" pitchFamily="34" charset="0"/>
              </a:rPr>
              <a:t>                           (kohút) </a:t>
            </a:r>
          </a:p>
          <a:p>
            <a:pPr>
              <a:buFont typeface="Wingdings" pitchFamily="2" charset="2"/>
              <a:buNone/>
              <a:defRPr/>
            </a:pPr>
            <a:endParaRPr lang="sk-SK" sz="2400" b="1" dirty="0" smtClean="0">
              <a:latin typeface="Calibri" pitchFamily="34" charset="0"/>
            </a:endParaRPr>
          </a:p>
          <a:p>
            <a:pPr>
              <a:buFont typeface="Wingdings" pitchFamily="2" charset="2"/>
              <a:buNone/>
              <a:defRPr/>
            </a:pPr>
            <a:r>
              <a:rPr lang="sk-SK" sz="2400" b="1" dirty="0" smtClean="0">
                <a:solidFill>
                  <a:srgbClr val="993300"/>
                </a:solidFill>
                <a:latin typeface="Calibri" pitchFamily="34" charset="0"/>
              </a:rPr>
              <a:t>Veľké uši, chvostík malý.</a:t>
            </a:r>
          </a:p>
          <a:p>
            <a:pPr>
              <a:buFont typeface="Wingdings" pitchFamily="2" charset="2"/>
              <a:buNone/>
              <a:defRPr/>
            </a:pPr>
            <a:r>
              <a:rPr lang="sk-SK" sz="2400" b="1" dirty="0" smtClean="0">
                <a:solidFill>
                  <a:srgbClr val="993300"/>
                </a:solidFill>
                <a:latin typeface="Calibri" pitchFamily="34" charset="0"/>
              </a:rPr>
              <a:t>Čím by sme ho kŕmiť mali? On nemá chuť na </a:t>
            </a:r>
            <a:r>
              <a:rPr lang="sk-SK" sz="2400" b="1" dirty="0" err="1" smtClean="0">
                <a:solidFill>
                  <a:srgbClr val="993300"/>
                </a:solidFill>
                <a:latin typeface="Calibri" pitchFamily="34" charset="0"/>
              </a:rPr>
              <a:t>zmrzlinku</a:t>
            </a:r>
            <a:r>
              <a:rPr lang="sk-SK" sz="2400" b="1" dirty="0" smtClean="0">
                <a:solidFill>
                  <a:srgbClr val="993300"/>
                </a:solidFill>
                <a:latin typeface="Calibri" pitchFamily="34" charset="0"/>
              </a:rPr>
              <a:t>.</a:t>
            </a:r>
          </a:p>
          <a:p>
            <a:pPr>
              <a:buFont typeface="Wingdings" pitchFamily="2" charset="2"/>
              <a:buNone/>
              <a:defRPr/>
            </a:pPr>
            <a:r>
              <a:rPr lang="sk-SK" sz="2400" b="1" dirty="0" smtClean="0">
                <a:solidFill>
                  <a:srgbClr val="993300"/>
                </a:solidFill>
                <a:latin typeface="Calibri" pitchFamily="34" charset="0"/>
              </a:rPr>
              <a:t>Rád kapustu, ďatelinku. 			(zajac)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395536" y="3068960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200" dirty="0" smtClean="0"/>
              <a:t>Pracovný list na upevnenie prebratého učiva</a:t>
            </a:r>
            <a:endParaRPr lang="sk-SK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škola\Desktop\domáce zvieratá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142852"/>
            <a:ext cx="5715040" cy="66539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11.10.2013\DSC000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556792"/>
            <a:ext cx="6840760" cy="4752528"/>
          </a:xfrm>
          <a:prstGeom prst="rect">
            <a:avLst/>
          </a:prstGeom>
          <a:noFill/>
        </p:spPr>
      </p:pic>
      <p:sp>
        <p:nvSpPr>
          <p:cNvPr id="3" name="BlokTextu 2"/>
          <p:cNvSpPr txBox="1"/>
          <p:nvPr/>
        </p:nvSpPr>
        <p:spPr>
          <a:xfrm>
            <a:off x="1115616" y="836712"/>
            <a:ext cx="7488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Vyskladali sme zvieracie rodinky s ich úžitkom aj na magnetickej tabuli.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1475656" y="2420888"/>
            <a:ext cx="580165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Ďalšia hodina – telesná výchova  – výlet na </a:t>
            </a:r>
            <a:r>
              <a:rPr lang="sk-SK" dirty="0" err="1" smtClean="0"/>
              <a:t>Agrofarmu</a:t>
            </a:r>
            <a:r>
              <a:rPr lang="sk-SK" dirty="0" smtClean="0"/>
              <a:t>:</a:t>
            </a:r>
          </a:p>
          <a:p>
            <a:endParaRPr lang="sk-SK" dirty="0" smtClean="0"/>
          </a:p>
          <a:p>
            <a:endParaRPr lang="sk-SK" dirty="0" smtClean="0"/>
          </a:p>
          <a:p>
            <a:pPr algn="ctr"/>
            <a:r>
              <a:rPr lang="sk-SK" sz="3600" dirty="0" smtClean="0">
                <a:solidFill>
                  <a:srgbClr val="FF3300"/>
                </a:solidFill>
              </a:rPr>
              <a:t>Život zvierat na farme</a:t>
            </a:r>
            <a:r>
              <a:rPr lang="sk-SK" dirty="0" smtClean="0"/>
              <a:t>	</a:t>
            </a:r>
          </a:p>
          <a:p>
            <a:r>
              <a:rPr lang="sk-SK" dirty="0" smtClean="0"/>
              <a:t>		 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rika\Desktop\Nový priečinok\PA1506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arika\Desktop\Nový priečinok\PA1506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arika\Desktop\Nový priečinok\PA1506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arika\Desktop\Nový priečinok\PA1506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Marika\Desktop\Nový priečinok\PA1506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Marika\Desktop\Nový priečinok\PA1507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Marika\Desktop\Nový priečinok\PA1506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Marika\Desktop\Nový priečinok\PA1506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Marika\Desktop\Nový priečinok\PA1506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Marika\Desktop\Nový priečinok\PA1507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1403648" y="857232"/>
            <a:ext cx="6657470" cy="3048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sk-SK" sz="3600" b="1" dirty="0" smtClean="0"/>
          </a:p>
          <a:p>
            <a:pPr>
              <a:lnSpc>
                <a:spcPct val="150000"/>
              </a:lnSpc>
            </a:pPr>
            <a:r>
              <a:rPr lang="sk-SK" sz="3200" b="1" dirty="0" smtClean="0"/>
              <a:t>Základná </a:t>
            </a:r>
            <a:r>
              <a:rPr lang="sk-SK" sz="3200" b="1" dirty="0" smtClean="0"/>
              <a:t>škola – </a:t>
            </a:r>
            <a:r>
              <a:rPr lang="sk-SK" sz="3200" b="1" dirty="0" err="1" smtClean="0"/>
              <a:t>Alapiskola</a:t>
            </a:r>
            <a:endParaRPr lang="sk-SK" sz="3200" b="1" dirty="0" smtClean="0"/>
          </a:p>
          <a:p>
            <a:pPr>
              <a:lnSpc>
                <a:spcPct val="150000"/>
              </a:lnSpc>
            </a:pPr>
            <a:r>
              <a:rPr lang="sk-SK" sz="3200" b="1" dirty="0" smtClean="0"/>
              <a:t>č. 231.</a:t>
            </a:r>
          </a:p>
          <a:p>
            <a:pPr>
              <a:lnSpc>
                <a:spcPct val="150000"/>
              </a:lnSpc>
            </a:pPr>
            <a:r>
              <a:rPr lang="sk-SK" sz="3200" b="1" dirty="0" smtClean="0"/>
              <a:t>985 32 Veľká nad Ipľom</a:t>
            </a:r>
            <a:endParaRPr lang="sk-SK" sz="3200" b="1" dirty="0"/>
          </a:p>
        </p:txBody>
      </p:sp>
      <p:pic>
        <p:nvPicPr>
          <p:cNvPr id="17410" name="Picture 2" descr="http://www.velkanadiplom.sk/portals_pictures/i_001326/i_13266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4365104"/>
            <a:ext cx="2061690" cy="1533897"/>
          </a:xfrm>
          <a:prstGeom prst="rect">
            <a:avLst/>
          </a:prstGeom>
          <a:noFill/>
        </p:spPr>
      </p:pic>
      <p:sp>
        <p:nvSpPr>
          <p:cNvPr id="4" name="BlokTextu 3"/>
          <p:cNvSpPr txBox="1"/>
          <p:nvPr/>
        </p:nvSpPr>
        <p:spPr>
          <a:xfrm>
            <a:off x="1500166" y="1142984"/>
            <a:ext cx="57807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400" dirty="0" smtClean="0">
                <a:solidFill>
                  <a:srgbClr val="FF0000"/>
                </a:solidFill>
              </a:rPr>
              <a:t>Odkiaľ pochádza jedlo</a:t>
            </a:r>
            <a:endParaRPr lang="sk-SK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1547664" y="1556792"/>
            <a:ext cx="5168403" cy="29323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sk-SK" sz="2400" dirty="0" smtClean="0"/>
              <a:t>Kontaktná osoba: </a:t>
            </a:r>
          </a:p>
          <a:p>
            <a:pPr>
              <a:lnSpc>
                <a:spcPct val="200000"/>
              </a:lnSpc>
            </a:pPr>
            <a:r>
              <a:rPr lang="sk-SK" sz="2400" dirty="0" smtClean="0"/>
              <a:t>		Mgr. Mária </a:t>
            </a:r>
            <a:r>
              <a:rPr lang="sk-SK" sz="2400" dirty="0" err="1" smtClean="0"/>
              <a:t>Belková</a:t>
            </a:r>
            <a:endParaRPr lang="sk-SK" sz="2400" dirty="0" smtClean="0"/>
          </a:p>
          <a:p>
            <a:pPr>
              <a:lnSpc>
                <a:spcPct val="200000"/>
              </a:lnSpc>
            </a:pPr>
            <a:r>
              <a:rPr lang="sk-SK" sz="2400" dirty="0" smtClean="0"/>
              <a:t>		0907 503 500</a:t>
            </a:r>
          </a:p>
          <a:p>
            <a:pPr>
              <a:lnSpc>
                <a:spcPct val="200000"/>
              </a:lnSpc>
            </a:pPr>
            <a:r>
              <a:rPr lang="sk-SK" sz="2400" dirty="0" smtClean="0"/>
              <a:t>		</a:t>
            </a:r>
            <a:r>
              <a:rPr lang="sk-SK" sz="2400" dirty="0" err="1" smtClean="0"/>
              <a:t>belkovam@centrum.sk</a:t>
            </a:r>
            <a:endParaRPr lang="sk-SK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1835696" y="428604"/>
            <a:ext cx="4450816" cy="6047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k-SK" sz="2400" dirty="0" smtClean="0"/>
              <a:t>Účinkovali: </a:t>
            </a:r>
          </a:p>
          <a:p>
            <a:pPr>
              <a:lnSpc>
                <a:spcPct val="150000"/>
              </a:lnSpc>
            </a:pPr>
            <a:r>
              <a:rPr lang="sk-SK" sz="2400" dirty="0" smtClean="0"/>
              <a:t>	</a:t>
            </a:r>
            <a:r>
              <a:rPr lang="sk-SK" sz="2400" dirty="0" smtClean="0">
                <a:solidFill>
                  <a:srgbClr val="FF0000"/>
                </a:solidFill>
              </a:rPr>
              <a:t>žiaci prvého ročníka</a:t>
            </a:r>
          </a:p>
          <a:p>
            <a:pPr>
              <a:lnSpc>
                <a:spcPct val="150000"/>
              </a:lnSpc>
            </a:pPr>
            <a:endParaRPr lang="sk-SK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sk-SK" dirty="0" err="1" smtClean="0"/>
              <a:t>Fert</a:t>
            </a:r>
            <a:r>
              <a:rPr lang="hu-HU" dirty="0" smtClean="0"/>
              <a:t>ő</a:t>
            </a:r>
            <a:r>
              <a:rPr lang="sk-SK" dirty="0" err="1" smtClean="0"/>
              <a:t>ová</a:t>
            </a:r>
            <a:r>
              <a:rPr lang="sk-SK" dirty="0" smtClean="0"/>
              <a:t> </a:t>
            </a:r>
            <a:r>
              <a:rPr lang="sk-SK" dirty="0" err="1" smtClean="0"/>
              <a:t>Jenifer</a:t>
            </a:r>
            <a:endParaRPr lang="sk-SK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sk-SK" dirty="0" smtClean="0"/>
              <a:t>Gašpar Jozef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sk-SK" dirty="0" smtClean="0"/>
              <a:t>Oláh </a:t>
            </a:r>
            <a:r>
              <a:rPr lang="sk-SK" dirty="0" err="1" smtClean="0"/>
              <a:t>Ludvik</a:t>
            </a:r>
            <a:endParaRPr lang="sk-SK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sk-SK" dirty="0" err="1" smtClean="0"/>
              <a:t>Ponická</a:t>
            </a:r>
            <a:r>
              <a:rPr lang="sk-SK" dirty="0" smtClean="0"/>
              <a:t> Zdenka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sk-SK" dirty="0" err="1" smtClean="0"/>
              <a:t>Vígh</a:t>
            </a:r>
            <a:r>
              <a:rPr lang="sk-SK" dirty="0" smtClean="0"/>
              <a:t> Vojtech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sk-SK" dirty="0" err="1" smtClean="0"/>
              <a:t>Vocásková</a:t>
            </a:r>
            <a:r>
              <a:rPr lang="sk-SK" dirty="0" smtClean="0"/>
              <a:t> </a:t>
            </a:r>
            <a:r>
              <a:rPr lang="sk-SK" dirty="0" err="1" smtClean="0"/>
              <a:t>Elizabeth</a:t>
            </a:r>
            <a:endParaRPr lang="sk-SK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sk-SK" dirty="0" smtClean="0"/>
              <a:t>Mário </a:t>
            </a:r>
            <a:r>
              <a:rPr lang="sk-SK" dirty="0" err="1" smtClean="0"/>
              <a:t>Berky</a:t>
            </a:r>
            <a:endParaRPr lang="sk-SK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sk-SK" dirty="0" smtClean="0"/>
              <a:t>Peter </a:t>
            </a:r>
            <a:r>
              <a:rPr lang="sk-SK" dirty="0" err="1" smtClean="0"/>
              <a:t>Berky</a:t>
            </a:r>
            <a:endParaRPr lang="sk-SK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sk-SK" dirty="0" smtClean="0"/>
              <a:t>Klaudia Ráczová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sk-SK" dirty="0" smtClean="0"/>
              <a:t>Tibor Rácz</a:t>
            </a:r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611560" y="2996952"/>
            <a:ext cx="77768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400" dirty="0" smtClean="0">
                <a:solidFill>
                  <a:schemeClr val="accent6">
                    <a:lumMod val="75000"/>
                  </a:schemeClr>
                </a:solidFill>
              </a:rPr>
              <a:t>Ďakujem za pozornosť!</a:t>
            </a:r>
            <a:endParaRPr lang="sk-SK" sz="4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4338" name="Picture 2" descr="C:\Users\Marika\Desktop\Súbory z plochy\matejove  fotky\psi\by9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240976" cy="1825749"/>
          </a:xfrm>
          <a:prstGeom prst="rect">
            <a:avLst/>
          </a:prstGeom>
          <a:noFill/>
        </p:spPr>
      </p:pic>
      <p:pic>
        <p:nvPicPr>
          <p:cNvPr id="14339" name="Picture 3" descr="C:\Users\Marika\Desktop\Súbory z plochy\matejove  fotky\psi\by1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00" y="5013176"/>
            <a:ext cx="2857500" cy="1609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Vlastná 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FC0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500</TotalTime>
  <Words>147</Words>
  <Application>Microsoft Office PowerPoint</Application>
  <PresentationFormat>Prezentácia na obrazovke (4:3)</PresentationFormat>
  <Paragraphs>57</Paragraphs>
  <Slides>24</Slides>
  <Notes>1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24</vt:i4>
      </vt:variant>
    </vt:vector>
  </HeadingPairs>
  <TitlesOfParts>
    <vt:vector size="25" baseType="lpstr">
      <vt:lpstr>Motív Office</vt:lpstr>
      <vt:lpstr>                                                        Odkiaľ  pochádza  jedlo 17.10.2013 súťažný príspevok</vt:lpstr>
      <vt:lpstr>Snímka 2</vt:lpstr>
      <vt:lpstr>Snímka 3</vt:lpstr>
      <vt:lpstr>Snímka 4</vt:lpstr>
      <vt:lpstr>Snímka 5</vt:lpstr>
      <vt:lpstr>Snímka 6</vt:lpstr>
      <vt:lpstr>Snímka 7</vt:lpstr>
      <vt:lpstr>Snímka 8</vt:lpstr>
      <vt:lpstr>Snímka 9</vt:lpstr>
      <vt:lpstr>Snímka 10</vt:lpstr>
      <vt:lpstr>Snímka 11</vt:lpstr>
      <vt:lpstr>Snímka 12</vt:lpstr>
      <vt:lpstr>Snímka 13</vt:lpstr>
      <vt:lpstr>Snímka 14</vt:lpstr>
      <vt:lpstr>Snímka 15</vt:lpstr>
      <vt:lpstr>Snímka 16</vt:lpstr>
      <vt:lpstr>Snímka 17</vt:lpstr>
      <vt:lpstr>Snímka 18</vt:lpstr>
      <vt:lpstr>Snímka 19</vt:lpstr>
      <vt:lpstr>Snímka 20</vt:lpstr>
      <vt:lpstr>Snímka 21</vt:lpstr>
      <vt:lpstr>Snímka 22</vt:lpstr>
      <vt:lpstr>Snímka 23</vt:lpstr>
      <vt:lpstr>Snímka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Domáce zvieratá a ich mláďatá</dc:title>
  <dc:creator>Renáta Bohunická</dc:creator>
  <cp:lastModifiedBy>škola</cp:lastModifiedBy>
  <cp:revision>68</cp:revision>
  <dcterms:created xsi:type="dcterms:W3CDTF">2010-02-01T13:15:48Z</dcterms:created>
  <dcterms:modified xsi:type="dcterms:W3CDTF">2013-10-17T09:20:51Z</dcterms:modified>
</cp:coreProperties>
</file>